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4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8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9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9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5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3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8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0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8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4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F04BA-1EC6-402A-A668-5F89A7E52587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476F8-436C-498C-B1EA-4EC7C62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2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Chapter 4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Notes for those students who missed Tuesday notes</a:t>
            </a:r>
            <a:endParaRPr lang="en-US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6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Atomic Orbitals and Quantum Numbers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75000"/>
              </a:spcBef>
              <a:buFontTx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Quantum numbers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specify the properties of atomic orbitals and the properties of electrons in orbitals.</a:t>
            </a:r>
          </a:p>
          <a:p>
            <a:pPr>
              <a:spcBef>
                <a:spcPct val="75000"/>
              </a:spcBef>
              <a:buFontTx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principal quantum number,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symbolized by </a:t>
            </a:r>
            <a:r>
              <a:rPr lang="en-US" i="1" u="sng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indicates the main energy level occupied by the electron.</a:t>
            </a:r>
          </a:p>
          <a:p>
            <a:pPr>
              <a:spcBef>
                <a:spcPct val="75000"/>
              </a:spcBef>
              <a:buFontTx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angular momentum quantum number,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symbolized by </a:t>
            </a:r>
            <a:r>
              <a:rPr lang="en-US" i="1" u="sng" dirty="0" smtClean="0">
                <a:solidFill>
                  <a:srgbClr val="FF0000"/>
                </a:solidFill>
              </a:rPr>
              <a:t>l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indicates the shape of the orbital.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1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75000"/>
              </a:spcBef>
              <a:buFontTx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magnetic quantum number,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symbolized by </a:t>
            </a:r>
            <a:r>
              <a:rPr lang="en-US" i="1" u="sng" dirty="0" smtClean="0">
                <a:solidFill>
                  <a:srgbClr val="FF0000"/>
                </a:solidFill>
              </a:rPr>
              <a:t>m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indicates the orientation of an orbital around the nucleus.</a:t>
            </a:r>
          </a:p>
          <a:p>
            <a:pPr>
              <a:spcBef>
                <a:spcPct val="75000"/>
              </a:spcBef>
              <a:buFontTx/>
              <a:buChar char="•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spin quantum number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has only two possible values</a:t>
            </a:r>
            <a:r>
              <a:rPr lang="en-US" b="1" dirty="0" smtClean="0">
                <a:solidFill>
                  <a:srgbClr val="FF0000"/>
                </a:solidFill>
              </a:rPr>
              <a:t>—(+1/2 , </a:t>
            </a:r>
            <a:r>
              <a:rPr lang="en-US" b="1" dirty="0" smtClean="0">
                <a:solidFill>
                  <a:srgbClr val="FF0000"/>
                </a:solidFill>
                <a:sym typeface="Symbol" charset="2"/>
              </a:rPr>
              <a:t></a:t>
            </a:r>
            <a:r>
              <a:rPr lang="en-US" b="1" dirty="0" smtClean="0">
                <a:solidFill>
                  <a:srgbClr val="FF0000"/>
                </a:solidFill>
              </a:rPr>
              <a:t>1/2)—</a:t>
            </a:r>
            <a:r>
              <a:rPr lang="en-US" dirty="0" smtClean="0"/>
              <a:t>which indicate the two fundamental spin states of an electron in an orbital.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6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quantum</a:t>
            </a:r>
            <a:r>
              <a:rPr lang="en-US" dirty="0" smtClean="0"/>
              <a:t> of energy is the minimum quantity of energy that can be lost or gained by an atom.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FF0000"/>
                </a:solidFill>
              </a:rPr>
              <a:t>photon</a:t>
            </a:r>
            <a:r>
              <a:rPr lang="en-US" dirty="0" smtClean="0"/>
              <a:t> is a particle of electromagnetic radiation having zero mass and carrying a quantum of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7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Bohr Model of the Hydrogen Atom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Niels</a:t>
            </a:r>
            <a:r>
              <a:rPr lang="en-US" dirty="0" smtClean="0"/>
              <a:t> Bohr proposed a hydrogen-atom model that linked the atom’s electron to photon emission.</a:t>
            </a:r>
          </a:p>
          <a:p>
            <a:endParaRPr lang="en-US" dirty="0" smtClean="0"/>
          </a:p>
          <a:p>
            <a:r>
              <a:rPr lang="en-US" dirty="0" smtClean="0"/>
              <a:t>According to the model, the electron can circle the nucleus only in allowed paths, or </a:t>
            </a:r>
            <a:r>
              <a:rPr lang="en-US" b="1" dirty="0" smtClean="0">
                <a:solidFill>
                  <a:srgbClr val="FF0000"/>
                </a:solidFill>
              </a:rPr>
              <a:t>orbits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energy of the electron is higher when the electron is in orbits that are successively farther from the nucleus.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4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electron falls to a lower energy level, a photon is emitted, and the process is called </a:t>
            </a:r>
            <a:r>
              <a:rPr lang="en-US" b="1" dirty="0" smtClean="0">
                <a:solidFill>
                  <a:srgbClr val="FF0000"/>
                </a:solidFill>
              </a:rPr>
              <a:t>emission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Energy must be added to an atom in order to move an electron from a lower energy level to a higher energy level. This process is called </a:t>
            </a:r>
            <a:r>
              <a:rPr lang="en-US" b="1" dirty="0" smtClean="0">
                <a:solidFill>
                  <a:srgbClr val="FF0000"/>
                </a:solidFill>
              </a:rPr>
              <a:t>absorption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0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Electrons as Waves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French scientist Louis de Broglie suggested that electrons be considered waves confined to the space around an atomic nucleus.</a:t>
            </a:r>
          </a:p>
          <a:p>
            <a:endParaRPr lang="en-US" dirty="0" smtClean="0"/>
          </a:p>
          <a:p>
            <a:r>
              <a:rPr lang="en-US" dirty="0" smtClean="0"/>
              <a:t>It followed that the electron waves could exist only at specific frequencies.</a:t>
            </a:r>
          </a:p>
          <a:p>
            <a:r>
              <a:rPr lang="en-US" dirty="0"/>
              <a:t>T</a:t>
            </a:r>
            <a:r>
              <a:rPr lang="en-US" dirty="0" smtClean="0"/>
              <a:t>hese frequencies corresponded to specific energies—the quantized energies of Bohr’s orbits.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2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Electrons, like light waves, can be bent, or diffracted.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Diffraction</a:t>
            </a:r>
            <a:r>
              <a:rPr lang="en-US" dirty="0" smtClean="0"/>
              <a:t> refers to the bending of a wave as it passes by the edge of an object or through a small opening.</a:t>
            </a:r>
          </a:p>
          <a:p>
            <a:endParaRPr lang="en-US" dirty="0" smtClean="0"/>
          </a:p>
          <a:p>
            <a:r>
              <a:rPr lang="en-US" dirty="0" smtClean="0"/>
              <a:t>Electron beams, like waves, can interfere with each other.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Interference</a:t>
            </a:r>
            <a:r>
              <a:rPr lang="en-US" dirty="0" smtClean="0"/>
              <a:t> occurs when waves overlap.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9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The Heisenberg Uncertainty Principle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German physicist Werner Heisenberg proposed that any attempt to locate a specific electron with a photon knocks the electron off its course.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Heisenberg uncertainty principle </a:t>
            </a:r>
            <a:r>
              <a:rPr lang="en-US" dirty="0" smtClean="0"/>
              <a:t>states that it is impossible to determine simultaneously both the position and velocity of an electron or any other particle.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18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The Schrödinger Wave 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1926, Austrian physicist Erwin Schrödinger developed an equation that treated electrons in atoms as waves.</a:t>
            </a:r>
          </a:p>
          <a:p>
            <a:endParaRPr lang="en-US" dirty="0" smtClean="0"/>
          </a:p>
          <a:p>
            <a:r>
              <a:rPr lang="en-US" dirty="0" smtClean="0"/>
              <a:t>Together with the Heisenberg uncertainty principle, the Schrödinger wave equation laid the foundation for modern quantum theory.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Quantum theory </a:t>
            </a:r>
            <a:r>
              <a:rPr lang="en-US" dirty="0" smtClean="0"/>
              <a:t>describes mathematically the wave properties of electrons and other very small particles.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3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do not travel around the nucleus in neat orbits, as Bohr had postulated.</a:t>
            </a:r>
          </a:p>
          <a:p>
            <a:r>
              <a:rPr lang="en-US" dirty="0" smtClean="0"/>
              <a:t>Instead, they exist in certain regions called orbitals.</a:t>
            </a: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orbital</a:t>
            </a:r>
            <a:r>
              <a:rPr lang="en-US" dirty="0" smtClean="0"/>
              <a:t> is a three-dimensional region around the nucleus that indicates the probable location of an electron.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6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522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4</vt:lpstr>
      <vt:lpstr>Atomic Models</vt:lpstr>
      <vt:lpstr>Bohr Model of the Hydrogen Atom</vt:lpstr>
      <vt:lpstr>PowerPoint Presentation</vt:lpstr>
      <vt:lpstr>Electrons as Waves</vt:lpstr>
      <vt:lpstr>PowerPoint Presentation</vt:lpstr>
      <vt:lpstr>The Heisenberg Uncertainty Principle</vt:lpstr>
      <vt:lpstr>The Schrödinger Wave Equation</vt:lpstr>
      <vt:lpstr>PowerPoint Presentation</vt:lpstr>
      <vt:lpstr>Atomic Orbitals and Quantum Numbers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 </dc:creator>
  <cp:lastModifiedBy> </cp:lastModifiedBy>
  <cp:revision>5</cp:revision>
  <dcterms:created xsi:type="dcterms:W3CDTF">2012-10-04T17:51:17Z</dcterms:created>
  <dcterms:modified xsi:type="dcterms:W3CDTF">2012-10-05T11:55:48Z</dcterms:modified>
</cp:coreProperties>
</file>